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8532813" cy="4461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57400"/>
            <a:ext cx="8837613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4577</TotalTime>
  <Words>243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27</cp:revision>
  <dcterms:created xsi:type="dcterms:W3CDTF">2025-09-27T03:02:45Z</dcterms:created>
  <dcterms:modified xsi:type="dcterms:W3CDTF">2025-10-05T12:29:39Z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